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handoutMasterIdLst>
    <p:handoutMasterId r:id="rId6"/>
  </p:handoutMasterIdLst>
  <p:sldIdLst>
    <p:sldId id="257" r:id="rId2"/>
    <p:sldId id="309" r:id="rId3"/>
    <p:sldId id="310" r:id="rId4"/>
  </p:sldIdLst>
  <p:sldSz cx="9144000" cy="6858000" type="screen4x3"/>
  <p:notesSz cx="6735763" cy="98663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C6AF4"/>
    <a:srgbClr val="CC0000"/>
    <a:srgbClr val="0E1EB2"/>
    <a:srgbClr val="C04F4C"/>
    <a:srgbClr val="A73E3B"/>
    <a:srgbClr val="EF681D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66E886-141F-4CC8-A4E8-8E19A57F1389}" v="108" dt="2023-10-26T22:09:41.376"/>
    <p1510:client id="{F274D012-02EE-4A93-BAB8-39EE9D61D0C9}" v="252" dt="2023-10-26T21:43:52.2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2" autoAdjust="0"/>
    <p:restoredTop sz="92621" autoAdjust="0"/>
  </p:normalViewPr>
  <p:slideViewPr>
    <p:cSldViewPr>
      <p:cViewPr varScale="1">
        <p:scale>
          <a:sx n="76" d="100"/>
          <a:sy n="76" d="100"/>
        </p:scale>
        <p:origin x="1526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66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321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6/11/relationships/changesInfo" Target="changesInfos/changesInfo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umya Purohit" userId="ec815bdc6673e7fb" providerId="LiveId" clId="{F274D012-02EE-4A93-BAB8-39EE9D61D0C9}"/>
    <pc:docChg chg="undo custSel addSld delSld modSld sldOrd">
      <pc:chgData name="Saumya Purohit" userId="ec815bdc6673e7fb" providerId="LiveId" clId="{F274D012-02EE-4A93-BAB8-39EE9D61D0C9}" dt="2023-10-26T21:43:57.311" v="497"/>
      <pc:docMkLst>
        <pc:docMk/>
      </pc:docMkLst>
      <pc:sldChg chg="del">
        <pc:chgData name="Saumya Purohit" userId="ec815bdc6673e7fb" providerId="LiveId" clId="{F274D012-02EE-4A93-BAB8-39EE9D61D0C9}" dt="2023-10-26T19:01:10.354" v="3" actId="47"/>
        <pc:sldMkLst>
          <pc:docMk/>
          <pc:sldMk cId="405317425" sldId="306"/>
        </pc:sldMkLst>
      </pc:sldChg>
      <pc:sldChg chg="addSp delSp modSp mod modAnim">
        <pc:chgData name="Saumya Purohit" userId="ec815bdc6673e7fb" providerId="LiveId" clId="{F274D012-02EE-4A93-BAB8-39EE9D61D0C9}" dt="2023-10-26T21:25:07.707" v="385" actId="20577"/>
        <pc:sldMkLst>
          <pc:docMk/>
          <pc:sldMk cId="1675337274" sldId="309"/>
        </pc:sldMkLst>
        <pc:spChg chg="mod">
          <ac:chgData name="Saumya Purohit" userId="ec815bdc6673e7fb" providerId="LiveId" clId="{F274D012-02EE-4A93-BAB8-39EE9D61D0C9}" dt="2023-10-26T20:32:17.547" v="226" actId="1035"/>
          <ac:spMkLst>
            <pc:docMk/>
            <pc:sldMk cId="1675337274" sldId="309"/>
            <ac:spMk id="7" creationId="{00000000-0000-0000-0000-000000000000}"/>
          </ac:spMkLst>
        </pc:spChg>
        <pc:spChg chg="add del">
          <ac:chgData name="Saumya Purohit" userId="ec815bdc6673e7fb" providerId="LiveId" clId="{F274D012-02EE-4A93-BAB8-39EE9D61D0C9}" dt="2023-10-26T19:05:55.904" v="39" actId="22"/>
          <ac:spMkLst>
            <pc:docMk/>
            <pc:sldMk cId="1675337274" sldId="309"/>
            <ac:spMk id="8" creationId="{4727F1E3-E42E-A286-AC41-BDBA593B26BB}"/>
          </ac:spMkLst>
        </pc:spChg>
        <pc:spChg chg="add del mod">
          <ac:chgData name="Saumya Purohit" userId="ec815bdc6673e7fb" providerId="LiveId" clId="{F274D012-02EE-4A93-BAB8-39EE9D61D0C9}" dt="2023-10-26T19:10:53.255" v="132"/>
          <ac:spMkLst>
            <pc:docMk/>
            <pc:sldMk cId="1675337274" sldId="309"/>
            <ac:spMk id="16" creationId="{384E817D-D553-A56E-9CD2-F82E05CCF7D4}"/>
          </ac:spMkLst>
        </pc:spChg>
        <pc:spChg chg="add mod">
          <ac:chgData name="Saumya Purohit" userId="ec815bdc6673e7fb" providerId="LiveId" clId="{F274D012-02EE-4A93-BAB8-39EE9D61D0C9}" dt="2023-10-26T21:25:07.707" v="385" actId="20577"/>
          <ac:spMkLst>
            <pc:docMk/>
            <pc:sldMk cId="1675337274" sldId="309"/>
            <ac:spMk id="17" creationId="{F22E8C11-F260-C710-A161-365B9DF0281E}"/>
          </ac:spMkLst>
        </pc:spChg>
        <pc:spChg chg="add mod">
          <ac:chgData name="Saumya Purohit" userId="ec815bdc6673e7fb" providerId="LiveId" clId="{F274D012-02EE-4A93-BAB8-39EE9D61D0C9}" dt="2023-10-26T21:24:26.204" v="342" actId="14100"/>
          <ac:spMkLst>
            <pc:docMk/>
            <pc:sldMk cId="1675337274" sldId="309"/>
            <ac:spMk id="19" creationId="{ED263BC4-20D4-6DE2-2F2D-FA9C65389A8A}"/>
          </ac:spMkLst>
        </pc:spChg>
        <pc:picChg chg="mod">
          <ac:chgData name="Saumya Purohit" userId="ec815bdc6673e7fb" providerId="LiveId" clId="{F274D012-02EE-4A93-BAB8-39EE9D61D0C9}" dt="2023-10-26T19:09:13.619" v="84" actId="1076"/>
          <ac:picMkLst>
            <pc:docMk/>
            <pc:sldMk cId="1675337274" sldId="309"/>
            <ac:picMk id="3" creationId="{BA18E488-099A-60AD-95DB-67FC784777C5}"/>
          </ac:picMkLst>
        </pc:picChg>
        <pc:picChg chg="del mod">
          <ac:chgData name="Saumya Purohit" userId="ec815bdc6673e7fb" providerId="LiveId" clId="{F274D012-02EE-4A93-BAB8-39EE9D61D0C9}" dt="2023-10-26T19:07:27.529" v="50" actId="478"/>
          <ac:picMkLst>
            <pc:docMk/>
            <pc:sldMk cId="1675337274" sldId="309"/>
            <ac:picMk id="9" creationId="{41D4AC2E-4398-5474-4EE5-C6EE33D4E672}"/>
          </ac:picMkLst>
        </pc:picChg>
        <pc:picChg chg="add mod">
          <ac:chgData name="Saumya Purohit" userId="ec815bdc6673e7fb" providerId="LiveId" clId="{F274D012-02EE-4A93-BAB8-39EE9D61D0C9}" dt="2023-10-26T19:09:11.126" v="83" actId="1076"/>
          <ac:picMkLst>
            <pc:docMk/>
            <pc:sldMk cId="1675337274" sldId="309"/>
            <ac:picMk id="11" creationId="{6D18166C-C9AB-E6BF-0279-D421075BD535}"/>
          </ac:picMkLst>
        </pc:picChg>
        <pc:picChg chg="add mod">
          <ac:chgData name="Saumya Purohit" userId="ec815bdc6673e7fb" providerId="LiveId" clId="{F274D012-02EE-4A93-BAB8-39EE9D61D0C9}" dt="2023-10-26T19:25:58.679" v="221" actId="1076"/>
          <ac:picMkLst>
            <pc:docMk/>
            <pc:sldMk cId="1675337274" sldId="309"/>
            <ac:picMk id="13" creationId="{E5ED9F46-7BC2-4941-0D72-2F9ED266D4BE}"/>
          </ac:picMkLst>
        </pc:picChg>
        <pc:picChg chg="add mod">
          <ac:chgData name="Saumya Purohit" userId="ec815bdc6673e7fb" providerId="LiveId" clId="{F274D012-02EE-4A93-BAB8-39EE9D61D0C9}" dt="2023-10-26T19:26:01.055" v="222" actId="1076"/>
          <ac:picMkLst>
            <pc:docMk/>
            <pc:sldMk cId="1675337274" sldId="309"/>
            <ac:picMk id="15" creationId="{C7427D30-7527-7B8D-077D-B1AD3567BE2F}"/>
          </ac:picMkLst>
        </pc:picChg>
      </pc:sldChg>
      <pc:sldChg chg="modSp mod modAnim">
        <pc:chgData name="Saumya Purohit" userId="ec815bdc6673e7fb" providerId="LiveId" clId="{F274D012-02EE-4A93-BAB8-39EE9D61D0C9}" dt="2023-10-26T21:26:26.881" v="401"/>
        <pc:sldMkLst>
          <pc:docMk/>
          <pc:sldMk cId="2358858375" sldId="310"/>
        </pc:sldMkLst>
        <pc:picChg chg="mod">
          <ac:chgData name="Saumya Purohit" userId="ec815bdc6673e7fb" providerId="LiveId" clId="{F274D012-02EE-4A93-BAB8-39EE9D61D0C9}" dt="2023-10-26T21:25:51.017" v="394" actId="1076"/>
          <ac:picMkLst>
            <pc:docMk/>
            <pc:sldMk cId="2358858375" sldId="310"/>
            <ac:picMk id="3" creationId="{B9636BE1-4ED3-0425-D18D-BA9FF80813DD}"/>
          </ac:picMkLst>
        </pc:picChg>
        <pc:picChg chg="mod">
          <ac:chgData name="Saumya Purohit" userId="ec815bdc6673e7fb" providerId="LiveId" clId="{F274D012-02EE-4A93-BAB8-39EE9D61D0C9}" dt="2023-10-26T21:26:01.471" v="398" actId="1076"/>
          <ac:picMkLst>
            <pc:docMk/>
            <pc:sldMk cId="2358858375" sldId="310"/>
            <ac:picMk id="10" creationId="{DA56D19D-ABDD-E81F-ECEB-EBC52054DCAA}"/>
          </ac:picMkLst>
        </pc:picChg>
      </pc:sldChg>
      <pc:sldChg chg="addSp delSp modSp mod ord">
        <pc:chgData name="Saumya Purohit" userId="ec815bdc6673e7fb" providerId="LiveId" clId="{F274D012-02EE-4A93-BAB8-39EE9D61D0C9}" dt="2023-10-26T21:36:29.314" v="441"/>
        <pc:sldMkLst>
          <pc:docMk/>
          <pc:sldMk cId="623647852" sldId="311"/>
        </pc:sldMkLst>
        <pc:spChg chg="mod">
          <ac:chgData name="Saumya Purohit" userId="ec815bdc6673e7fb" providerId="LiveId" clId="{F274D012-02EE-4A93-BAB8-39EE9D61D0C9}" dt="2023-10-26T21:12:44.236" v="254" actId="1076"/>
          <ac:spMkLst>
            <pc:docMk/>
            <pc:sldMk cId="623647852" sldId="311"/>
            <ac:spMk id="7" creationId="{00000000-0000-0000-0000-000000000000}"/>
          </ac:spMkLst>
        </pc:spChg>
        <pc:spChg chg="del mod">
          <ac:chgData name="Saumya Purohit" userId="ec815bdc6673e7fb" providerId="LiveId" clId="{F274D012-02EE-4A93-BAB8-39EE9D61D0C9}" dt="2023-10-26T21:11:58.313" v="241" actId="478"/>
          <ac:spMkLst>
            <pc:docMk/>
            <pc:sldMk cId="623647852" sldId="311"/>
            <ac:spMk id="8" creationId="{00000000-0000-0000-0000-000000000000}"/>
          </ac:spMkLst>
        </pc:spChg>
        <pc:picChg chg="add mod">
          <ac:chgData name="Saumya Purohit" userId="ec815bdc6673e7fb" providerId="LiveId" clId="{F274D012-02EE-4A93-BAB8-39EE9D61D0C9}" dt="2023-10-26T21:12:46.394" v="255" actId="1076"/>
          <ac:picMkLst>
            <pc:docMk/>
            <pc:sldMk cId="623647852" sldId="311"/>
            <ac:picMk id="3" creationId="{0CE5A5BC-452C-D1B1-CCD4-B28236910F87}"/>
          </ac:picMkLst>
        </pc:picChg>
        <pc:picChg chg="del">
          <ac:chgData name="Saumya Purohit" userId="ec815bdc6673e7fb" providerId="LiveId" clId="{F274D012-02EE-4A93-BAB8-39EE9D61D0C9}" dt="2023-10-26T21:11:55.363" v="240" actId="478"/>
          <ac:picMkLst>
            <pc:docMk/>
            <pc:sldMk cId="623647852" sldId="311"/>
            <ac:picMk id="9" creationId="{854DCAF6-908A-BC96-57D1-68ECE3EDA4D4}"/>
          </ac:picMkLst>
        </pc:picChg>
        <pc:picChg chg="add del">
          <ac:chgData name="Saumya Purohit" userId="ec815bdc6673e7fb" providerId="LiveId" clId="{F274D012-02EE-4A93-BAB8-39EE9D61D0C9}" dt="2023-10-26T21:12:02.572" v="243"/>
          <ac:picMkLst>
            <pc:docMk/>
            <pc:sldMk cId="623647852" sldId="311"/>
            <ac:picMk id="2050" creationId="{267ABB94-0FB9-E000-964B-E938AC771AD5}"/>
          </ac:picMkLst>
        </pc:picChg>
      </pc:sldChg>
      <pc:sldChg chg="modSp mod">
        <pc:chgData name="Saumya Purohit" userId="ec815bdc6673e7fb" providerId="LiveId" clId="{F274D012-02EE-4A93-BAB8-39EE9D61D0C9}" dt="2023-10-26T15:34:41.857" v="2" actId="20577"/>
        <pc:sldMkLst>
          <pc:docMk/>
          <pc:sldMk cId="3067115850" sldId="312"/>
        </pc:sldMkLst>
        <pc:spChg chg="mod">
          <ac:chgData name="Saumya Purohit" userId="ec815bdc6673e7fb" providerId="LiveId" clId="{F274D012-02EE-4A93-BAB8-39EE9D61D0C9}" dt="2023-10-26T15:34:41.857" v="2" actId="20577"/>
          <ac:spMkLst>
            <pc:docMk/>
            <pc:sldMk cId="3067115850" sldId="312"/>
            <ac:spMk id="8" creationId="{00000000-0000-0000-0000-000000000000}"/>
          </ac:spMkLst>
        </pc:spChg>
      </pc:sldChg>
      <pc:sldChg chg="add">
        <pc:chgData name="Saumya Purohit" userId="ec815bdc6673e7fb" providerId="LiveId" clId="{F274D012-02EE-4A93-BAB8-39EE9D61D0C9}" dt="2023-10-26T15:33:42.343" v="0" actId="2890"/>
        <pc:sldMkLst>
          <pc:docMk/>
          <pc:sldMk cId="1548361898" sldId="313"/>
        </pc:sldMkLst>
      </pc:sldChg>
      <pc:sldChg chg="addSp delSp modSp add mod modAnim">
        <pc:chgData name="Saumya Purohit" userId="ec815bdc6673e7fb" providerId="LiveId" clId="{F274D012-02EE-4A93-BAB8-39EE9D61D0C9}" dt="2023-10-26T21:33:01.487" v="405" actId="1076"/>
        <pc:sldMkLst>
          <pc:docMk/>
          <pc:sldMk cId="1996678320" sldId="314"/>
        </pc:sldMkLst>
        <pc:spChg chg="del">
          <ac:chgData name="Saumya Purohit" userId="ec815bdc6673e7fb" providerId="LiveId" clId="{F274D012-02EE-4A93-BAB8-39EE9D61D0C9}" dt="2023-10-26T20:57:23.221" v="228" actId="478"/>
          <ac:spMkLst>
            <pc:docMk/>
            <pc:sldMk cId="1996678320" sldId="314"/>
            <ac:spMk id="5" creationId="{00000000-0000-0000-0000-000000000000}"/>
          </ac:spMkLst>
        </pc:spChg>
        <pc:spChg chg="del">
          <ac:chgData name="Saumya Purohit" userId="ec815bdc6673e7fb" providerId="LiveId" clId="{F274D012-02EE-4A93-BAB8-39EE9D61D0C9}" dt="2023-10-26T20:57:23.221" v="228" actId="478"/>
          <ac:spMkLst>
            <pc:docMk/>
            <pc:sldMk cId="1996678320" sldId="314"/>
            <ac:spMk id="7" creationId="{00000000-0000-0000-0000-000000000000}"/>
          </ac:spMkLst>
        </pc:spChg>
        <pc:spChg chg="del">
          <ac:chgData name="Saumya Purohit" userId="ec815bdc6673e7fb" providerId="LiveId" clId="{F274D012-02EE-4A93-BAB8-39EE9D61D0C9}" dt="2023-10-26T20:57:23.221" v="228" actId="478"/>
          <ac:spMkLst>
            <pc:docMk/>
            <pc:sldMk cId="1996678320" sldId="314"/>
            <ac:spMk id="8" creationId="{00000000-0000-0000-0000-000000000000}"/>
          </ac:spMkLst>
        </pc:spChg>
        <pc:picChg chg="del">
          <ac:chgData name="Saumya Purohit" userId="ec815bdc6673e7fb" providerId="LiveId" clId="{F274D012-02EE-4A93-BAB8-39EE9D61D0C9}" dt="2023-10-26T20:57:23.221" v="228" actId="478"/>
          <ac:picMkLst>
            <pc:docMk/>
            <pc:sldMk cId="1996678320" sldId="314"/>
            <ac:picMk id="2" creationId="{CA53AD7F-377F-E9F2-5911-6B4C537F83D9}"/>
          </ac:picMkLst>
        </pc:picChg>
        <pc:picChg chg="del">
          <ac:chgData name="Saumya Purohit" userId="ec815bdc6673e7fb" providerId="LiveId" clId="{F274D012-02EE-4A93-BAB8-39EE9D61D0C9}" dt="2023-10-26T20:57:23.221" v="228" actId="478"/>
          <ac:picMkLst>
            <pc:docMk/>
            <pc:sldMk cId="1996678320" sldId="314"/>
            <ac:picMk id="6" creationId="{00000000-0000-0000-0000-000000000000}"/>
          </ac:picMkLst>
        </pc:picChg>
        <pc:picChg chg="add del mod">
          <ac:chgData name="Saumya Purohit" userId="ec815bdc6673e7fb" providerId="LiveId" clId="{F274D012-02EE-4A93-BAB8-39EE9D61D0C9}" dt="2023-10-26T20:58:23.950" v="238" actId="22"/>
          <ac:picMkLst>
            <pc:docMk/>
            <pc:sldMk cId="1996678320" sldId="314"/>
            <ac:picMk id="9" creationId="{243543AA-7DBC-0AD0-631E-4039A49E3E7E}"/>
          </ac:picMkLst>
        </pc:picChg>
        <pc:picChg chg="add mod">
          <ac:chgData name="Saumya Purohit" userId="ec815bdc6673e7fb" providerId="LiveId" clId="{F274D012-02EE-4A93-BAB8-39EE9D61D0C9}" dt="2023-10-26T21:32:07.562" v="403" actId="1076"/>
          <ac:picMkLst>
            <pc:docMk/>
            <pc:sldMk cId="1996678320" sldId="314"/>
            <ac:picMk id="11" creationId="{BC9DFB20-7D08-FAFE-2C03-E3914A9165EB}"/>
          </ac:picMkLst>
        </pc:picChg>
        <pc:picChg chg="add mod">
          <ac:chgData name="Saumya Purohit" userId="ec815bdc6673e7fb" providerId="LiveId" clId="{F274D012-02EE-4A93-BAB8-39EE9D61D0C9}" dt="2023-10-26T21:33:01.487" v="405" actId="1076"/>
          <ac:picMkLst>
            <pc:docMk/>
            <pc:sldMk cId="1996678320" sldId="314"/>
            <ac:picMk id="13" creationId="{BA44D14B-AC7D-AFED-5270-E241AE4CC4A9}"/>
          </ac:picMkLst>
        </pc:picChg>
        <pc:picChg chg="add del">
          <ac:chgData name="Saumya Purohit" userId="ec815bdc6673e7fb" providerId="LiveId" clId="{F274D012-02EE-4A93-BAB8-39EE9D61D0C9}" dt="2023-10-26T20:57:33.063" v="230"/>
          <ac:picMkLst>
            <pc:docMk/>
            <pc:sldMk cId="1996678320" sldId="314"/>
            <ac:picMk id="1026" creationId="{B711D230-35F9-A04D-010E-5590D4C71DCF}"/>
          </ac:picMkLst>
        </pc:picChg>
        <pc:cxnChg chg="del">
          <ac:chgData name="Saumya Purohit" userId="ec815bdc6673e7fb" providerId="LiveId" clId="{F274D012-02EE-4A93-BAB8-39EE9D61D0C9}" dt="2023-10-26T20:57:23.221" v="228" actId="478"/>
          <ac:cxnSpMkLst>
            <pc:docMk/>
            <pc:sldMk cId="1996678320" sldId="314"/>
            <ac:cxnSpMk id="4" creationId="{00000000-0000-0000-0000-000000000000}"/>
          </ac:cxnSpMkLst>
        </pc:cxnChg>
      </pc:sldChg>
      <pc:sldChg chg="addSp new mod">
        <pc:chgData name="Saumya Purohit" userId="ec815bdc6673e7fb" providerId="LiveId" clId="{F274D012-02EE-4A93-BAB8-39EE9D61D0C9}" dt="2023-10-26T21:33:39.584" v="412" actId="22"/>
        <pc:sldMkLst>
          <pc:docMk/>
          <pc:sldMk cId="3779794178" sldId="315"/>
        </pc:sldMkLst>
        <pc:picChg chg="add">
          <ac:chgData name="Saumya Purohit" userId="ec815bdc6673e7fb" providerId="LiveId" clId="{F274D012-02EE-4A93-BAB8-39EE9D61D0C9}" dt="2023-10-26T21:33:39.584" v="412" actId="22"/>
          <ac:picMkLst>
            <pc:docMk/>
            <pc:sldMk cId="3779794178" sldId="315"/>
            <ac:picMk id="5" creationId="{52833FE1-AF94-19E2-6B48-699FAD7B7E29}"/>
          </ac:picMkLst>
        </pc:picChg>
      </pc:sldChg>
      <pc:sldChg chg="addSp delSp modSp new mod">
        <pc:chgData name="Saumya Purohit" userId="ec815bdc6673e7fb" providerId="LiveId" clId="{F274D012-02EE-4A93-BAB8-39EE9D61D0C9}" dt="2023-10-26T21:35:58.921" v="439" actId="14100"/>
        <pc:sldMkLst>
          <pc:docMk/>
          <pc:sldMk cId="1673323550" sldId="316"/>
        </pc:sldMkLst>
        <pc:spChg chg="del">
          <ac:chgData name="Saumya Purohit" userId="ec815bdc6673e7fb" providerId="LiveId" clId="{F274D012-02EE-4A93-BAB8-39EE9D61D0C9}" dt="2023-10-26T21:34:57.499" v="422" actId="22"/>
          <ac:spMkLst>
            <pc:docMk/>
            <pc:sldMk cId="1673323550" sldId="316"/>
            <ac:spMk id="3" creationId="{7BDD6163-F103-FC5A-1ECA-56D0A94F3E43}"/>
          </ac:spMkLst>
        </pc:spChg>
        <pc:picChg chg="add mod">
          <ac:chgData name="Saumya Purohit" userId="ec815bdc6673e7fb" providerId="LiveId" clId="{F274D012-02EE-4A93-BAB8-39EE9D61D0C9}" dt="2023-10-26T21:35:05.925" v="426" actId="14100"/>
          <ac:picMkLst>
            <pc:docMk/>
            <pc:sldMk cId="1673323550" sldId="316"/>
            <ac:picMk id="5" creationId="{3EA7F309-6B47-64C2-089A-3137BCDE66D0}"/>
          </ac:picMkLst>
        </pc:picChg>
        <pc:picChg chg="add mod">
          <ac:chgData name="Saumya Purohit" userId="ec815bdc6673e7fb" providerId="LiveId" clId="{F274D012-02EE-4A93-BAB8-39EE9D61D0C9}" dt="2023-10-26T21:35:29.586" v="433" actId="14100"/>
          <ac:picMkLst>
            <pc:docMk/>
            <pc:sldMk cId="1673323550" sldId="316"/>
            <ac:picMk id="7" creationId="{0FFD1B64-74D0-7530-2CD8-424B10707167}"/>
          </ac:picMkLst>
        </pc:picChg>
        <pc:picChg chg="add mod ord">
          <ac:chgData name="Saumya Purohit" userId="ec815bdc6673e7fb" providerId="LiveId" clId="{F274D012-02EE-4A93-BAB8-39EE9D61D0C9}" dt="2023-10-26T21:35:12.461" v="430" actId="1076"/>
          <ac:picMkLst>
            <pc:docMk/>
            <pc:sldMk cId="1673323550" sldId="316"/>
            <ac:picMk id="9" creationId="{281CC76B-8DB9-D3D6-0191-FFB58C542D21}"/>
          </ac:picMkLst>
        </pc:picChg>
        <pc:picChg chg="add mod">
          <ac:chgData name="Saumya Purohit" userId="ec815bdc6673e7fb" providerId="LiveId" clId="{F274D012-02EE-4A93-BAB8-39EE9D61D0C9}" dt="2023-10-26T21:35:58.921" v="439" actId="14100"/>
          <ac:picMkLst>
            <pc:docMk/>
            <pc:sldMk cId="1673323550" sldId="316"/>
            <ac:picMk id="11" creationId="{3E0F5BC0-1763-C7C4-A2D3-9CA8E7385FE7}"/>
          </ac:picMkLst>
        </pc:picChg>
      </pc:sldChg>
      <pc:sldChg chg="addSp delSp modSp new ord">
        <pc:chgData name="Saumya Purohit" userId="ec815bdc6673e7fb" providerId="LiveId" clId="{F274D012-02EE-4A93-BAB8-39EE9D61D0C9}" dt="2023-10-26T21:43:57.311" v="497"/>
        <pc:sldMkLst>
          <pc:docMk/>
          <pc:sldMk cId="4234648911" sldId="317"/>
        </pc:sldMkLst>
        <pc:spChg chg="del">
          <ac:chgData name="Saumya Purohit" userId="ec815bdc6673e7fb" providerId="LiveId" clId="{F274D012-02EE-4A93-BAB8-39EE9D61D0C9}" dt="2023-10-26T21:38:28.657" v="446"/>
          <ac:spMkLst>
            <pc:docMk/>
            <pc:sldMk cId="4234648911" sldId="317"/>
            <ac:spMk id="3" creationId="{8EE47C38-1A54-048D-B1BE-EEFF8008F1FD}"/>
          </ac:spMkLst>
        </pc:spChg>
        <pc:spChg chg="add mod">
          <ac:chgData name="Saumya Purohit" userId="ec815bdc6673e7fb" providerId="LiveId" clId="{F274D012-02EE-4A93-BAB8-39EE9D61D0C9}" dt="2023-10-26T21:38:08.799" v="445" actId="1076"/>
          <ac:spMkLst>
            <pc:docMk/>
            <pc:sldMk cId="4234648911" sldId="317"/>
            <ac:spMk id="4" creationId="{A22ED7A0-7A42-51A9-3C7E-B3E66B3C86CE}"/>
          </ac:spMkLst>
        </pc:spChg>
        <pc:picChg chg="add mod">
          <ac:chgData name="Saumya Purohit" userId="ec815bdc6673e7fb" providerId="LiveId" clId="{F274D012-02EE-4A93-BAB8-39EE9D61D0C9}" dt="2023-10-26T21:43:52.276" v="495" actId="1076"/>
          <ac:picMkLst>
            <pc:docMk/>
            <pc:sldMk cId="4234648911" sldId="317"/>
            <ac:picMk id="5" creationId="{4C31CE66-51AE-C9FC-8011-F013980BC688}"/>
          </ac:picMkLst>
        </pc:picChg>
        <pc:picChg chg="add mod">
          <ac:chgData name="Saumya Purohit" userId="ec815bdc6673e7fb" providerId="LiveId" clId="{F274D012-02EE-4A93-BAB8-39EE9D61D0C9}" dt="2023-10-26T21:38:08.799" v="445" actId="1076"/>
          <ac:picMkLst>
            <pc:docMk/>
            <pc:sldMk cId="4234648911" sldId="317"/>
            <ac:picMk id="3076" creationId="{3E1EA7A1-7D85-9AA7-9263-781B070D8D9B}"/>
          </ac:picMkLst>
        </pc:picChg>
        <pc:picChg chg="add mod">
          <ac:chgData name="Saumya Purohit" userId="ec815bdc6673e7fb" providerId="LiveId" clId="{F274D012-02EE-4A93-BAB8-39EE9D61D0C9}" dt="2023-10-26T21:39:27.371" v="459" actId="14100"/>
          <ac:picMkLst>
            <pc:docMk/>
            <pc:sldMk cId="4234648911" sldId="317"/>
            <ac:picMk id="3078" creationId="{71F2AC49-FBB4-6CF4-C76C-ECBCFCA6FDE8}"/>
          </ac:picMkLst>
        </pc:picChg>
        <pc:picChg chg="add mod">
          <ac:chgData name="Saumya Purohit" userId="ec815bdc6673e7fb" providerId="LiveId" clId="{F274D012-02EE-4A93-BAB8-39EE9D61D0C9}" dt="2023-10-26T21:39:34.956" v="461" actId="14100"/>
          <ac:picMkLst>
            <pc:docMk/>
            <pc:sldMk cId="4234648911" sldId="317"/>
            <ac:picMk id="3080" creationId="{F1EB0629-9AF5-0C49-7949-9317B7D38453}"/>
          </ac:picMkLst>
        </pc:picChg>
        <pc:picChg chg="add mod">
          <ac:chgData name="Saumya Purohit" userId="ec815bdc6673e7fb" providerId="LiveId" clId="{F274D012-02EE-4A93-BAB8-39EE9D61D0C9}" dt="2023-10-26T21:43:44.229" v="492" actId="1076"/>
          <ac:picMkLst>
            <pc:docMk/>
            <pc:sldMk cId="4234648911" sldId="317"/>
            <ac:picMk id="3082" creationId="{DBF40785-4D1F-6783-7AB3-BA569852F3A0}"/>
          </ac:picMkLst>
        </pc:picChg>
        <pc:picChg chg="add del">
          <ac:chgData name="Saumya Purohit" userId="ec815bdc6673e7fb" providerId="LiveId" clId="{F274D012-02EE-4A93-BAB8-39EE9D61D0C9}" dt="2023-10-26T21:41:00.592" v="467"/>
          <ac:picMkLst>
            <pc:docMk/>
            <pc:sldMk cId="4234648911" sldId="317"/>
            <ac:picMk id="3084" creationId="{7C888646-92FC-E0D5-59A9-B20A6CEE9C5F}"/>
          </ac:picMkLst>
        </pc:picChg>
        <pc:picChg chg="add del mod">
          <ac:chgData name="Saumya Purohit" userId="ec815bdc6673e7fb" providerId="LiveId" clId="{F274D012-02EE-4A93-BAB8-39EE9D61D0C9}" dt="2023-10-26T21:43:46.215" v="493" actId="21"/>
          <ac:picMkLst>
            <pc:docMk/>
            <pc:sldMk cId="4234648911" sldId="317"/>
            <ac:picMk id="3086" creationId="{6DE58778-2355-A8FC-F346-5073A261A549}"/>
          </ac:picMkLst>
        </pc:picChg>
        <pc:picChg chg="add mod">
          <ac:chgData name="Saumya Purohit" userId="ec815bdc6673e7fb" providerId="LiveId" clId="{F274D012-02EE-4A93-BAB8-39EE9D61D0C9}" dt="2023-10-26T21:42:38.980" v="478" actId="1076"/>
          <ac:picMkLst>
            <pc:docMk/>
            <pc:sldMk cId="4234648911" sldId="317"/>
            <ac:picMk id="3088" creationId="{48B8258B-78E4-2719-7BD7-6FFA0AC0B3C3}"/>
          </ac:picMkLst>
        </pc:picChg>
        <pc:picChg chg="add mod">
          <ac:chgData name="Saumya Purohit" userId="ec815bdc6673e7fb" providerId="LiveId" clId="{F274D012-02EE-4A93-BAB8-39EE9D61D0C9}" dt="2023-10-26T21:43:43.851" v="491" actId="1076"/>
          <ac:picMkLst>
            <pc:docMk/>
            <pc:sldMk cId="4234648911" sldId="317"/>
            <ac:picMk id="3090" creationId="{5CEDC013-C3DA-9884-9ABE-558C9A0448EE}"/>
          </ac:picMkLst>
        </pc:picChg>
      </pc:sldChg>
      <pc:sldChg chg="new">
        <pc:chgData name="Saumya Purohit" userId="ec815bdc6673e7fb" providerId="LiveId" clId="{F274D012-02EE-4A93-BAB8-39EE9D61D0C9}" dt="2023-10-26T21:33:17.455" v="409" actId="680"/>
        <pc:sldMkLst>
          <pc:docMk/>
          <pc:sldMk cId="4052187405" sldId="318"/>
        </pc:sldMkLst>
      </pc:sldChg>
      <pc:sldChg chg="new">
        <pc:chgData name="Saumya Purohit" userId="ec815bdc6673e7fb" providerId="LiveId" clId="{F274D012-02EE-4A93-BAB8-39EE9D61D0C9}" dt="2023-10-26T21:33:17.847" v="410" actId="680"/>
        <pc:sldMkLst>
          <pc:docMk/>
          <pc:sldMk cId="3555254381" sldId="319"/>
        </pc:sldMkLst>
      </pc:sldChg>
      <pc:sldChg chg="new">
        <pc:chgData name="Saumya Purohit" userId="ec815bdc6673e7fb" providerId="LiveId" clId="{F274D012-02EE-4A93-BAB8-39EE9D61D0C9}" dt="2023-10-26T21:33:17.926" v="411" actId="680"/>
        <pc:sldMkLst>
          <pc:docMk/>
          <pc:sldMk cId="2929741222" sldId="320"/>
        </pc:sldMkLst>
      </pc:sldChg>
    </pc:docChg>
  </pc:docChgLst>
  <pc:docChgLst>
    <pc:chgData name="Shrestha Jaiswal" userId="66a9bee21b5df115" providerId="LiveId" clId="{4266E886-141F-4CC8-A4E8-8E19A57F1389}"/>
    <pc:docChg chg="undo custSel delSld modSld">
      <pc:chgData name="Shrestha Jaiswal" userId="66a9bee21b5df115" providerId="LiveId" clId="{4266E886-141F-4CC8-A4E8-8E19A57F1389}" dt="2023-10-26T22:09:41.376" v="194"/>
      <pc:docMkLst>
        <pc:docMk/>
      </pc:docMkLst>
      <pc:sldChg chg="addSp delSp modSp mod delAnim modAnim">
        <pc:chgData name="Shrestha Jaiswal" userId="66a9bee21b5df115" providerId="LiveId" clId="{4266E886-141F-4CC8-A4E8-8E19A57F1389}" dt="2023-10-26T22:09:41.376" v="194"/>
        <pc:sldMkLst>
          <pc:docMk/>
          <pc:sldMk cId="2358858375" sldId="310"/>
        </pc:sldMkLst>
        <pc:spChg chg="mod">
          <ac:chgData name="Shrestha Jaiswal" userId="66a9bee21b5df115" providerId="LiveId" clId="{4266E886-141F-4CC8-A4E8-8E19A57F1389}" dt="2023-10-26T21:50:49.434" v="20" actId="1076"/>
          <ac:spMkLst>
            <pc:docMk/>
            <pc:sldMk cId="2358858375" sldId="310"/>
            <ac:spMk id="7" creationId="{00000000-0000-0000-0000-000000000000}"/>
          </ac:spMkLst>
        </pc:spChg>
        <pc:spChg chg="del mod">
          <ac:chgData name="Shrestha Jaiswal" userId="66a9bee21b5df115" providerId="LiveId" clId="{4266E886-141F-4CC8-A4E8-8E19A57F1389}" dt="2023-10-26T21:50:38.673" v="16" actId="478"/>
          <ac:spMkLst>
            <pc:docMk/>
            <pc:sldMk cId="2358858375" sldId="310"/>
            <ac:spMk id="8" creationId="{00000000-0000-0000-0000-000000000000}"/>
          </ac:spMkLst>
        </pc:spChg>
        <pc:spChg chg="add del mod">
          <ac:chgData name="Shrestha Jaiswal" userId="66a9bee21b5df115" providerId="LiveId" clId="{4266E886-141F-4CC8-A4E8-8E19A57F1389}" dt="2023-10-26T21:55:56.223" v="47" actId="478"/>
          <ac:spMkLst>
            <pc:docMk/>
            <pc:sldMk cId="2358858375" sldId="310"/>
            <ac:spMk id="11" creationId="{B897DD4C-457F-F7B9-0743-1187B36E4724}"/>
          </ac:spMkLst>
        </pc:spChg>
        <pc:picChg chg="del">
          <ac:chgData name="Shrestha Jaiswal" userId="66a9bee21b5df115" providerId="LiveId" clId="{4266E886-141F-4CC8-A4E8-8E19A57F1389}" dt="2023-10-26T21:50:39.993" v="17" actId="478"/>
          <ac:picMkLst>
            <pc:docMk/>
            <pc:sldMk cId="2358858375" sldId="310"/>
            <ac:picMk id="3" creationId="{B9636BE1-4ED3-0425-D18D-BA9FF80813DD}"/>
          </ac:picMkLst>
        </pc:picChg>
        <pc:picChg chg="add del mod">
          <ac:chgData name="Shrestha Jaiswal" userId="66a9bee21b5df115" providerId="LiveId" clId="{4266E886-141F-4CC8-A4E8-8E19A57F1389}" dt="2023-10-26T21:55:56.853" v="48" actId="478"/>
          <ac:picMkLst>
            <pc:docMk/>
            <pc:sldMk cId="2358858375" sldId="310"/>
            <ac:picMk id="9" creationId="{1C3AD95D-EA62-B8A6-160A-A09205423BC4}"/>
          </ac:picMkLst>
        </pc:picChg>
        <pc:picChg chg="del mod">
          <ac:chgData name="Shrestha Jaiswal" userId="66a9bee21b5df115" providerId="LiveId" clId="{4266E886-141F-4CC8-A4E8-8E19A57F1389}" dt="2023-10-26T21:50:40.973" v="19" actId="478"/>
          <ac:picMkLst>
            <pc:docMk/>
            <pc:sldMk cId="2358858375" sldId="310"/>
            <ac:picMk id="10" creationId="{DA56D19D-ABDD-E81F-ECEB-EBC52054DCAA}"/>
          </ac:picMkLst>
        </pc:picChg>
        <pc:picChg chg="add mod">
          <ac:chgData name="Shrestha Jaiswal" userId="66a9bee21b5df115" providerId="LiveId" clId="{4266E886-141F-4CC8-A4E8-8E19A57F1389}" dt="2023-10-26T21:56:22.583" v="54" actId="1076"/>
          <ac:picMkLst>
            <pc:docMk/>
            <pc:sldMk cId="2358858375" sldId="310"/>
            <ac:picMk id="13" creationId="{FCA446C4-BB71-6CA0-E5CE-0260CDDBB172}"/>
          </ac:picMkLst>
        </pc:picChg>
        <pc:picChg chg="add mod">
          <ac:chgData name="Shrestha Jaiswal" userId="66a9bee21b5df115" providerId="LiveId" clId="{4266E886-141F-4CC8-A4E8-8E19A57F1389}" dt="2023-10-26T21:59:02.473" v="102" actId="1076"/>
          <ac:picMkLst>
            <pc:docMk/>
            <pc:sldMk cId="2358858375" sldId="310"/>
            <ac:picMk id="15" creationId="{A92B2E53-18E7-99F8-91F8-A9AC1CAF4C0F}"/>
          </ac:picMkLst>
        </pc:picChg>
        <pc:picChg chg="add mod">
          <ac:chgData name="Shrestha Jaiswal" userId="66a9bee21b5df115" providerId="LiveId" clId="{4266E886-141F-4CC8-A4E8-8E19A57F1389}" dt="2023-10-26T22:01:36.183" v="115" actId="14100"/>
          <ac:picMkLst>
            <pc:docMk/>
            <pc:sldMk cId="2358858375" sldId="310"/>
            <ac:picMk id="17" creationId="{688C03A6-D64D-EF38-5899-D2C685B63479}"/>
          </ac:picMkLst>
        </pc:picChg>
        <pc:picChg chg="add mod">
          <ac:chgData name="Shrestha Jaiswal" userId="66a9bee21b5df115" providerId="LiveId" clId="{4266E886-141F-4CC8-A4E8-8E19A57F1389}" dt="2023-10-26T22:03:05.622" v="125" actId="14100"/>
          <ac:picMkLst>
            <pc:docMk/>
            <pc:sldMk cId="2358858375" sldId="310"/>
            <ac:picMk id="18" creationId="{0564BD0F-E85B-16D1-2B93-7944CD7E2A0B}"/>
          </ac:picMkLst>
        </pc:picChg>
        <pc:picChg chg="add mod">
          <ac:chgData name="Shrestha Jaiswal" userId="66a9bee21b5df115" providerId="LiveId" clId="{4266E886-141F-4CC8-A4E8-8E19A57F1389}" dt="2023-10-26T22:04:54.422" v="155" actId="1076"/>
          <ac:picMkLst>
            <pc:docMk/>
            <pc:sldMk cId="2358858375" sldId="310"/>
            <ac:picMk id="20" creationId="{811C6E75-051B-9F94-2D59-94AE9BF53B15}"/>
          </ac:picMkLst>
        </pc:picChg>
        <pc:picChg chg="add mod">
          <ac:chgData name="Shrestha Jaiswal" userId="66a9bee21b5df115" providerId="LiveId" clId="{4266E886-141F-4CC8-A4E8-8E19A57F1389}" dt="2023-10-26T22:05:52.508" v="165" actId="14100"/>
          <ac:picMkLst>
            <pc:docMk/>
            <pc:sldMk cId="2358858375" sldId="310"/>
            <ac:picMk id="21" creationId="{C765D143-4C67-7C30-2E10-3BB85D4D3D2B}"/>
          </ac:picMkLst>
        </pc:picChg>
      </pc:sldChg>
      <pc:sldChg chg="del">
        <pc:chgData name="Shrestha Jaiswal" userId="66a9bee21b5df115" providerId="LiveId" clId="{4266E886-141F-4CC8-A4E8-8E19A57F1389}" dt="2023-10-26T22:08:33.217" v="179" actId="47"/>
        <pc:sldMkLst>
          <pc:docMk/>
          <pc:sldMk cId="623647852" sldId="311"/>
        </pc:sldMkLst>
      </pc:sldChg>
      <pc:sldChg chg="del">
        <pc:chgData name="Shrestha Jaiswal" userId="66a9bee21b5df115" providerId="LiveId" clId="{4266E886-141F-4CC8-A4E8-8E19A57F1389}" dt="2023-10-26T22:08:39.755" v="184" actId="47"/>
        <pc:sldMkLst>
          <pc:docMk/>
          <pc:sldMk cId="3067115850" sldId="312"/>
        </pc:sldMkLst>
      </pc:sldChg>
      <pc:sldChg chg="del">
        <pc:chgData name="Shrestha Jaiswal" userId="66a9bee21b5df115" providerId="LiveId" clId="{4266E886-141F-4CC8-A4E8-8E19A57F1389}" dt="2023-10-26T22:08:42.812" v="185" actId="47"/>
        <pc:sldMkLst>
          <pc:docMk/>
          <pc:sldMk cId="1548361898" sldId="313"/>
        </pc:sldMkLst>
      </pc:sldChg>
      <pc:sldChg chg="modSp del mod">
        <pc:chgData name="Shrestha Jaiswal" userId="66a9bee21b5df115" providerId="LiveId" clId="{4266E886-141F-4CC8-A4E8-8E19A57F1389}" dt="2023-10-26T22:08:38.694" v="183" actId="47"/>
        <pc:sldMkLst>
          <pc:docMk/>
          <pc:sldMk cId="1996678320" sldId="314"/>
        </pc:sldMkLst>
        <pc:picChg chg="mod">
          <ac:chgData name="Shrestha Jaiswal" userId="66a9bee21b5df115" providerId="LiveId" clId="{4266E886-141F-4CC8-A4E8-8E19A57F1389}" dt="2023-10-26T21:52:22.469" v="24" actId="1076"/>
          <ac:picMkLst>
            <pc:docMk/>
            <pc:sldMk cId="1996678320" sldId="314"/>
            <ac:picMk id="11" creationId="{BC9DFB20-7D08-FAFE-2C03-E3914A9165EB}"/>
          </ac:picMkLst>
        </pc:picChg>
        <pc:picChg chg="mod modCrop">
          <ac:chgData name="Shrestha Jaiswal" userId="66a9bee21b5df115" providerId="LiveId" clId="{4266E886-141F-4CC8-A4E8-8E19A57F1389}" dt="2023-10-26T21:52:17.853" v="23" actId="1076"/>
          <ac:picMkLst>
            <pc:docMk/>
            <pc:sldMk cId="1996678320" sldId="314"/>
            <ac:picMk id="13" creationId="{BA44D14B-AC7D-AFED-5270-E241AE4CC4A9}"/>
          </ac:picMkLst>
        </pc:picChg>
      </pc:sldChg>
      <pc:sldChg chg="addSp modSp del mod modAnim">
        <pc:chgData name="Shrestha Jaiswal" userId="66a9bee21b5df115" providerId="LiveId" clId="{4266E886-141F-4CC8-A4E8-8E19A57F1389}" dt="2023-10-26T22:08:36.762" v="182" actId="47"/>
        <pc:sldMkLst>
          <pc:docMk/>
          <pc:sldMk cId="3779794178" sldId="315"/>
        </pc:sldMkLst>
        <pc:spChg chg="add mod">
          <ac:chgData name="Shrestha Jaiswal" userId="66a9bee21b5df115" providerId="LiveId" clId="{4266E886-141F-4CC8-A4E8-8E19A57F1389}" dt="2023-10-26T21:58:17.766" v="97" actId="20577"/>
          <ac:spMkLst>
            <pc:docMk/>
            <pc:sldMk cId="3779794178" sldId="315"/>
            <ac:spMk id="4" creationId="{8B3BC293-0EE3-4DC3-7E03-D97004F988B1}"/>
          </ac:spMkLst>
        </pc:spChg>
        <pc:picChg chg="mod">
          <ac:chgData name="Shrestha Jaiswal" userId="66a9bee21b5df115" providerId="LiveId" clId="{4266E886-141F-4CC8-A4E8-8E19A57F1389}" dt="2023-10-26T21:58:26.733" v="98" actId="1076"/>
          <ac:picMkLst>
            <pc:docMk/>
            <pc:sldMk cId="3779794178" sldId="315"/>
            <ac:picMk id="5" creationId="{52833FE1-AF94-19E2-6B48-699FAD7B7E29}"/>
          </ac:picMkLst>
        </pc:picChg>
      </pc:sldChg>
      <pc:sldChg chg="modSp del mod">
        <pc:chgData name="Shrestha Jaiswal" userId="66a9bee21b5df115" providerId="LiveId" clId="{4266E886-141F-4CC8-A4E8-8E19A57F1389}" dt="2023-10-26T22:08:35.202" v="181" actId="47"/>
        <pc:sldMkLst>
          <pc:docMk/>
          <pc:sldMk cId="1673323550" sldId="316"/>
        </pc:sldMkLst>
        <pc:picChg chg="mod">
          <ac:chgData name="Shrestha Jaiswal" userId="66a9bee21b5df115" providerId="LiveId" clId="{4266E886-141F-4CC8-A4E8-8E19A57F1389}" dt="2023-10-26T22:00:41.543" v="108" actId="1076"/>
          <ac:picMkLst>
            <pc:docMk/>
            <pc:sldMk cId="1673323550" sldId="316"/>
            <ac:picMk id="5" creationId="{3EA7F309-6B47-64C2-089A-3137BCDE66D0}"/>
          </ac:picMkLst>
        </pc:picChg>
        <pc:picChg chg="mod">
          <ac:chgData name="Shrestha Jaiswal" userId="66a9bee21b5df115" providerId="LiveId" clId="{4266E886-141F-4CC8-A4E8-8E19A57F1389}" dt="2023-10-26T22:00:21.804" v="105" actId="1076"/>
          <ac:picMkLst>
            <pc:docMk/>
            <pc:sldMk cId="1673323550" sldId="316"/>
            <ac:picMk id="9" creationId="{281CC76B-8DB9-D3D6-0191-FFB58C542D21}"/>
          </ac:picMkLst>
        </pc:picChg>
        <pc:picChg chg="mod">
          <ac:chgData name="Shrestha Jaiswal" userId="66a9bee21b5df115" providerId="LiveId" clId="{4266E886-141F-4CC8-A4E8-8E19A57F1389}" dt="2023-10-26T22:00:34.191" v="106" actId="1076"/>
          <ac:picMkLst>
            <pc:docMk/>
            <pc:sldMk cId="1673323550" sldId="316"/>
            <ac:picMk id="11" creationId="{3E0F5BC0-1763-C7C4-A2D3-9CA8E7385FE7}"/>
          </ac:picMkLst>
        </pc:picChg>
      </pc:sldChg>
      <pc:sldChg chg="addSp modSp del mod modAnim">
        <pc:chgData name="Shrestha Jaiswal" userId="66a9bee21b5df115" providerId="LiveId" clId="{4266E886-141F-4CC8-A4E8-8E19A57F1389}" dt="2023-10-26T22:08:33.953" v="180" actId="47"/>
        <pc:sldMkLst>
          <pc:docMk/>
          <pc:sldMk cId="4234648911" sldId="317"/>
        </pc:sldMkLst>
        <pc:spChg chg="add mod">
          <ac:chgData name="Shrestha Jaiswal" userId="66a9bee21b5df115" providerId="LiveId" clId="{4266E886-141F-4CC8-A4E8-8E19A57F1389}" dt="2023-10-26T22:04:15.370" v="149" actId="122"/>
          <ac:spMkLst>
            <pc:docMk/>
            <pc:sldMk cId="4234648911" sldId="317"/>
            <ac:spMk id="3" creationId="{B7A38D19-B67A-14B2-E5F5-CE5C9996A18C}"/>
          </ac:spMkLst>
        </pc:spChg>
      </pc:sldChg>
      <pc:sldChg chg="del">
        <pc:chgData name="Shrestha Jaiswal" userId="66a9bee21b5df115" providerId="LiveId" clId="{4266E886-141F-4CC8-A4E8-8E19A57F1389}" dt="2023-10-26T22:08:30.144" v="178" actId="47"/>
        <pc:sldMkLst>
          <pc:docMk/>
          <pc:sldMk cId="4052187405" sldId="318"/>
        </pc:sldMkLst>
      </pc:sldChg>
      <pc:sldChg chg="del">
        <pc:chgData name="Shrestha Jaiswal" userId="66a9bee21b5df115" providerId="LiveId" clId="{4266E886-141F-4CC8-A4E8-8E19A57F1389}" dt="2023-10-26T22:08:29.437" v="177" actId="47"/>
        <pc:sldMkLst>
          <pc:docMk/>
          <pc:sldMk cId="3555254381" sldId="319"/>
        </pc:sldMkLst>
      </pc:sldChg>
      <pc:sldChg chg="del">
        <pc:chgData name="Shrestha Jaiswal" userId="66a9bee21b5df115" providerId="LiveId" clId="{4266E886-141F-4CC8-A4E8-8E19A57F1389}" dt="2023-10-26T22:08:28.803" v="176" actId="47"/>
        <pc:sldMkLst>
          <pc:docMk/>
          <pc:sldMk cId="2929741222" sldId="32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31333-8A17-4BC4-B411-85E8FFCD75DA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C41B4B-AF21-43EB-94BE-648299A316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9665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96886B-9F92-458D-8C05-12E374E72AD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1700" y="739775"/>
            <a:ext cx="493236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0D4BF8-E612-4077-BCFA-9028974F9C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9682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121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22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30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63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482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83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457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764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304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52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13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163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00E520-08C7-459C-9539-DD9DD96A9044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F736A5-8B58-4764-8341-4D3BAE1067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35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5417650"/>
              </p:ext>
            </p:extLst>
          </p:nvPr>
        </p:nvGraphicFramePr>
        <p:xfrm>
          <a:off x="266700" y="914400"/>
          <a:ext cx="8610600" cy="527125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1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9462">
                <a:tc>
                  <a:txBody>
                    <a:bodyPr/>
                    <a:lstStyle/>
                    <a:p>
                      <a:r>
                        <a:rPr lang="en-US" dirty="0"/>
                        <a:t>Presented By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Shrestha Jaiswal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9462">
                <a:tc>
                  <a:txBody>
                    <a:bodyPr/>
                    <a:lstStyle/>
                    <a:p>
                      <a:r>
                        <a:rPr lang="en-US" b="0" dirty="0"/>
                        <a:t>Phone Number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7007226481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9462">
                <a:tc>
                  <a:txBody>
                    <a:bodyPr/>
                    <a:lstStyle/>
                    <a:p>
                      <a:r>
                        <a:rPr lang="en-US" dirty="0"/>
                        <a:t>Email ID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Shresthajaiswal1705@gmail.com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7214">
                <a:tc>
                  <a:txBody>
                    <a:bodyPr/>
                    <a:lstStyle/>
                    <a:p>
                      <a:r>
                        <a:rPr lang="en-US" dirty="0"/>
                        <a:t>Campus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UPES-Dehradun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3094">
                <a:tc>
                  <a:txBody>
                    <a:bodyPr/>
                    <a:lstStyle/>
                    <a:p>
                      <a:r>
                        <a:rPr lang="en-US" b="0" dirty="0"/>
                        <a:t>Degree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B.Tech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3094">
                <a:tc>
                  <a:txBody>
                    <a:bodyPr/>
                    <a:lstStyle/>
                    <a:p>
                      <a:r>
                        <a:rPr lang="en-US" b="0" dirty="0"/>
                        <a:t>Branch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9462">
                <a:tc>
                  <a:txBody>
                    <a:bodyPr/>
                    <a:lstStyle/>
                    <a:p>
                      <a:r>
                        <a:rPr lang="en-US" b="0" dirty="0"/>
                        <a:t>Domicile Place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Jhansi, Uttar Pradesh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079825" y="6356321"/>
            <a:ext cx="1761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October 27,2023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250" y="152400"/>
            <a:ext cx="2273643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610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28600" y="6629400"/>
            <a:ext cx="8686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3760076" y="6629400"/>
            <a:ext cx="14738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b="1" dirty="0"/>
              <a:t>Maruti Presentation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5725" y="152400"/>
            <a:ext cx="8972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>
                <a:solidFill>
                  <a:srgbClr val="002060"/>
                </a:solidFill>
                <a:latin typeface="Lucida Handwriting" pitchFamily="66" charset="0"/>
              </a:defRPr>
            </a:lvl1pPr>
          </a:lstStyle>
          <a:p>
            <a:r>
              <a:rPr lang="en-US" sz="2800" b="0" i="1" dirty="0">
                <a:latin typeface="+mj-lt"/>
              </a:rPr>
              <a:t>Accomplishments</a:t>
            </a:r>
          </a:p>
          <a:p>
            <a:endParaRPr lang="en-US" sz="2800" dirty="0"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250" y="152400"/>
            <a:ext cx="2273643" cy="457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18E488-099A-60AD-95DB-67FC78477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900" y="4354550"/>
            <a:ext cx="3731918" cy="19053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D18166C-C9AB-E6BF-0279-D421075BD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96" y="4354550"/>
            <a:ext cx="4595297" cy="18457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ED9F46-7BC2-4941-0D72-2F9ED266D4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945" y="1410682"/>
            <a:ext cx="4592543" cy="19922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7427D30-7527-7B8D-077D-B1AD3567BE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1900" y="1449534"/>
            <a:ext cx="3273553" cy="218664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22E8C11-F260-C710-A161-365B9DF0281E}"/>
              </a:ext>
            </a:extLst>
          </p:cNvPr>
          <p:cNvSpPr txBox="1"/>
          <p:nvPr/>
        </p:nvSpPr>
        <p:spPr>
          <a:xfrm>
            <a:off x="312426" y="969933"/>
            <a:ext cx="624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Securing Internships (</a:t>
            </a:r>
            <a:r>
              <a:rPr lang="en-IN" dirty="0" err="1"/>
              <a:t>Offcampus</a:t>
            </a:r>
            <a:r>
              <a:rPr lang="en-IN" dirty="0"/>
              <a:t>/</a:t>
            </a:r>
            <a:r>
              <a:rPr lang="en-IN" dirty="0" err="1"/>
              <a:t>Oncampus</a:t>
            </a:r>
            <a:r>
              <a:rPr lang="en-IN" dirty="0"/>
              <a:t>)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263BC4-20D4-6DE2-2F2D-FA9C65389A8A}"/>
              </a:ext>
            </a:extLst>
          </p:cNvPr>
          <p:cNvSpPr txBox="1"/>
          <p:nvPr/>
        </p:nvSpPr>
        <p:spPr>
          <a:xfrm>
            <a:off x="334460" y="3874628"/>
            <a:ext cx="75903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Top 1% learners in PWC LAUNCHPAD</a:t>
            </a:r>
          </a:p>
        </p:txBody>
      </p:sp>
    </p:spTree>
    <p:extLst>
      <p:ext uri="{BB962C8B-B14F-4D97-AF65-F5344CB8AC3E}">
        <p14:creationId xmlns:p14="http://schemas.microsoft.com/office/powerpoint/2010/main" val="167533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7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28600" y="6629400"/>
            <a:ext cx="8686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3760076" y="6629400"/>
            <a:ext cx="14738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b="1" dirty="0"/>
              <a:t>Maruti Presentation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80031"/>
            <a:ext cx="7524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>
                <a:solidFill>
                  <a:srgbClr val="002060"/>
                </a:solidFill>
                <a:latin typeface="Lucida Handwriting" pitchFamily="66" charset="0"/>
              </a:defRPr>
            </a:lvl1pPr>
          </a:lstStyle>
          <a:p>
            <a:r>
              <a:rPr lang="en-US" sz="2800" b="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am I different from others?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250" y="152400"/>
            <a:ext cx="2273643" cy="457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A446C4-BB71-6CA0-E5CE-0260CDDBB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990600"/>
            <a:ext cx="7162800" cy="47192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92B2E53-18E7-99F8-91F8-A9AC1CAF4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028" y="878866"/>
            <a:ext cx="7251943" cy="510026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88C03A6-D64D-EF38-5899-D2C685B634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991" y="972517"/>
            <a:ext cx="8837449" cy="5006616"/>
          </a:xfrm>
          <a:prstGeom prst="rect">
            <a:avLst/>
          </a:prstGeom>
        </p:spPr>
      </p:pic>
      <p:pic>
        <p:nvPicPr>
          <p:cNvPr id="18" name="Content Placeholder 8">
            <a:extLst>
              <a:ext uri="{FF2B5EF4-FFF2-40B4-BE49-F238E27FC236}">
                <a16:creationId xmlns:a16="http://schemas.microsoft.com/office/drawing/2014/main" id="{0564BD0F-E85B-16D1-2B93-7944CD7E2A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72808" y="990600"/>
            <a:ext cx="8566392" cy="5257800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11C6E75-051B-9F94-2D59-94AE9BF53B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966" y="886600"/>
            <a:ext cx="8706085" cy="547353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765D143-4C67-7C30-2E10-3BB85D4D3D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731" y="703250"/>
            <a:ext cx="9125269" cy="577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58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4287</TotalTime>
  <Words>56</Words>
  <Application>Microsoft Office PowerPoint</Application>
  <PresentationFormat>On-screen Show (4:3)</PresentationFormat>
  <Paragraphs>21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G/E/Trainee_Katyal Parul, (TAQ)</dc:creator>
  <cp:lastModifiedBy>Shrestha Jaiswal</cp:lastModifiedBy>
  <cp:revision>315</cp:revision>
  <cp:lastPrinted>2013-05-09T09:56:48Z</cp:lastPrinted>
  <dcterms:created xsi:type="dcterms:W3CDTF">2013-04-27T06:29:36Z</dcterms:created>
  <dcterms:modified xsi:type="dcterms:W3CDTF">2023-10-27T03:42:29Z</dcterms:modified>
</cp:coreProperties>
</file>